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34" autoAdjust="0"/>
  </p:normalViewPr>
  <p:slideViewPr>
    <p:cSldViewPr snapToGrid="0">
      <p:cViewPr>
        <p:scale>
          <a:sx n="75" d="100"/>
          <a:sy n="75" d="100"/>
        </p:scale>
        <p:origin x="270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5711B-4D33-4D83-A9D8-E72C852B777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D3254-872F-4297-9E21-0D5FD8D5F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389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D3254-872F-4297-9E21-0D5FD8D5F02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702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01AB-28C0-44B7-966C-9960D424CA34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62C1-5850-4BF7-A981-D752C94BE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49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01AB-28C0-44B7-966C-9960D424CA34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62C1-5850-4BF7-A981-D752C94BE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978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01AB-28C0-44B7-966C-9960D424CA34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62C1-5850-4BF7-A981-D752C94BE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816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01AB-28C0-44B7-966C-9960D424CA34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62C1-5850-4BF7-A981-D752C94BE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130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01AB-28C0-44B7-966C-9960D424CA34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62C1-5850-4BF7-A981-D752C94BE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018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01AB-28C0-44B7-966C-9960D424CA34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62C1-5850-4BF7-A981-D752C94BE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16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01AB-28C0-44B7-966C-9960D424CA34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62C1-5850-4BF7-A981-D752C94BE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193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01AB-28C0-44B7-966C-9960D424CA34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62C1-5850-4BF7-A981-D752C94BE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03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01AB-28C0-44B7-966C-9960D424CA34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62C1-5850-4BF7-A981-D752C94BE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115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01AB-28C0-44B7-966C-9960D424CA34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62C1-5850-4BF7-A981-D752C94BE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772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01AB-28C0-44B7-966C-9960D424CA34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62C1-5850-4BF7-A981-D752C94BE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458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01AB-28C0-44B7-966C-9960D424CA34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762C1-5850-4BF7-A981-D752C94BE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240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84200" y="2146300"/>
            <a:ext cx="80391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dfghf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9943"/>
            <a:ext cx="9144000" cy="64080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0658" y="5010454"/>
            <a:ext cx="82740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себе мобильное приложение «МЧС России» и получайте информацию о возможной угрозе возникновения чрезвычайной ситуации в разделе «Оперативная информация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данном разделе, в случае необходимости, также будут размещены сигналы гражданской обороны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3067" y="262585"/>
            <a:ext cx="6316657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indent="457200"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Мобильное приложение «МЧС России»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0" y="677798"/>
            <a:ext cx="718185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«МЧС России» разработано для мобильных устройств на базе операционных систем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Android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IOS и доступно для бесплатного скачивания в магазинах приложений.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6400" y="1556228"/>
            <a:ext cx="7196138" cy="8617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indent="44450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для скачивания: </a:t>
            </a:r>
            <a:r>
              <a:rPr lang="en-US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https://play.google.com/store/apps/details?id=io.citizens.security&amp;hl=ru</a:t>
            </a:r>
            <a:endParaRPr lang="ru-RU" sz="1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https://apps.apple.com/app/id1530044766</a:t>
            </a:r>
            <a:endParaRPr lang="ru-RU" sz="1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97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81</Words>
  <Application>Microsoft Office PowerPoint</Application>
  <PresentationFormat>Экран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cp:lastPrinted>2023-06-20T11:22:56Z</cp:lastPrinted>
  <dcterms:created xsi:type="dcterms:W3CDTF">2023-06-20T10:30:10Z</dcterms:created>
  <dcterms:modified xsi:type="dcterms:W3CDTF">2023-06-20T11:34:05Z</dcterms:modified>
</cp:coreProperties>
</file>